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jpg" ContentType="image/jpeg"/>
  <Default Extension="rels" ContentType="application/vnd.openxmlformats-package.relationships+xml"/>
  <Default Extension="m4a" ContentType="audio/mp4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71" r:id="rId11"/>
    <p:sldId id="270" r:id="rId12"/>
    <p:sldId id="267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6A7"/>
    <a:srgbClr val="FD85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1"/>
    <p:restoredTop sz="94648"/>
  </p:normalViewPr>
  <p:slideViewPr>
    <p:cSldViewPr snapToGrid="0" snapToObjects="1">
      <p:cViewPr varScale="1">
        <p:scale>
          <a:sx n="107" d="100"/>
          <a:sy n="107" d="100"/>
        </p:scale>
        <p:origin x="5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E73F-79EE-9F45-A25D-7297CD5539D0}" type="datetimeFigureOut">
              <a:rPr lang="en-US" smtClean="0"/>
              <a:t>12/1/16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B6DDF-67E8-554F-9260-78A92D0F2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21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E73F-79EE-9F45-A25D-7297CD5539D0}" type="datetimeFigureOut">
              <a:rPr lang="en-US" smtClean="0"/>
              <a:t>12/1/16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B6DDF-67E8-554F-9260-78A92D0F2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60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E73F-79EE-9F45-A25D-7297CD5539D0}" type="datetimeFigureOut">
              <a:rPr lang="en-US" smtClean="0"/>
              <a:t>12/1/16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B6DDF-67E8-554F-9260-78A92D0F2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725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E73F-79EE-9F45-A25D-7297CD5539D0}" type="datetimeFigureOut">
              <a:rPr lang="en-US" smtClean="0"/>
              <a:t>12/1/16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B6DDF-67E8-554F-9260-78A92D0F2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50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E73F-79EE-9F45-A25D-7297CD5539D0}" type="datetimeFigureOut">
              <a:rPr lang="en-US" smtClean="0"/>
              <a:t>12/1/16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B6DDF-67E8-554F-9260-78A92D0F2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752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E73F-79EE-9F45-A25D-7297CD5539D0}" type="datetimeFigureOut">
              <a:rPr lang="en-US" smtClean="0"/>
              <a:t>12/1/16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B6DDF-67E8-554F-9260-78A92D0F2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695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E73F-79EE-9F45-A25D-7297CD5539D0}" type="datetimeFigureOut">
              <a:rPr lang="en-US" smtClean="0"/>
              <a:t>12/1/16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B6DDF-67E8-554F-9260-78A92D0F2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8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E73F-79EE-9F45-A25D-7297CD5539D0}" type="datetimeFigureOut">
              <a:rPr lang="en-US" smtClean="0"/>
              <a:t>12/1/16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B6DDF-67E8-554F-9260-78A92D0F2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73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E73F-79EE-9F45-A25D-7297CD5539D0}" type="datetimeFigureOut">
              <a:rPr lang="en-US" smtClean="0"/>
              <a:t>12/1/16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B6DDF-67E8-554F-9260-78A92D0F2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61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E73F-79EE-9F45-A25D-7297CD5539D0}" type="datetimeFigureOut">
              <a:rPr lang="en-US" smtClean="0"/>
              <a:t>12/1/16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B6DDF-67E8-554F-9260-78A92D0F2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89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E73F-79EE-9F45-A25D-7297CD5539D0}" type="datetimeFigureOut">
              <a:rPr lang="en-US" smtClean="0"/>
              <a:t>12/1/16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B6DDF-67E8-554F-9260-78A92D0F2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71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FE73F-79EE-9F45-A25D-7297CD5539D0}" type="datetimeFigureOut">
              <a:rPr lang="en-US" smtClean="0"/>
              <a:t>12/1/16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B6DDF-67E8-554F-9260-78A92D0F2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53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jpg"/><Relationship Id="rId5" Type="http://schemas.openxmlformats.org/officeDocument/2006/relationships/image" Target="../media/image2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48"/>
            <a:ext cx="12191999" cy="67887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38746" y="2669054"/>
            <a:ext cx="44294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SUP-Yoga </a:t>
            </a:r>
          </a:p>
          <a:p>
            <a:r>
              <a:rPr lang="en-US" sz="4000" b="1" dirty="0" smtClean="0">
                <a:solidFill>
                  <a:srgbClr val="FFFF00"/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Spring Break 2017</a:t>
            </a:r>
            <a:endParaRPr lang="en-US" sz="4000" b="1" dirty="0">
              <a:solidFill>
                <a:srgbClr val="FFFF00"/>
              </a:solidFill>
              <a:latin typeface="Gill Sans Ultra Bold" charset="0"/>
              <a:ea typeface="Gill Sans Ultra Bold" charset="0"/>
              <a:cs typeface="Gill Sans Ultra Bold" charset="0"/>
            </a:endParaRPr>
          </a:p>
        </p:txBody>
      </p:sp>
      <p:pic>
        <p:nvPicPr>
          <p:cNvPr id="9" name="04 Three Little Birds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1812" y="13652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13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486">
        <p14:reveal/>
      </p:transition>
    </mc:Choice>
    <mc:Fallback xmlns="">
      <p:transition spd="slow" advTm="348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3" objId="9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865775">
            <a:off x="257175" y="1228727"/>
            <a:ext cx="7415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Paddle your way </a:t>
            </a:r>
            <a:r>
              <a:rPr lang="en-US" sz="2800" smtClean="0">
                <a:solidFill>
                  <a:srgbClr val="FFFF00"/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into happiness!</a:t>
            </a:r>
            <a:endParaRPr lang="en-US" sz="2800">
              <a:solidFill>
                <a:srgbClr val="FFFF00"/>
              </a:solidFill>
              <a:latin typeface="Gill Sans Ultra Bold" charset="0"/>
              <a:ea typeface="Gill Sans Ultra Bold" charset="0"/>
              <a:cs typeface="Gill Sans Ul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1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41"/>
    </mc:Choice>
    <mc:Fallback xmlns="">
      <p:transition spd="slow" advTm="524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475" y="221358"/>
            <a:ext cx="7486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46A7"/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Join the fun and use our snap filter when connecting with friends!</a:t>
            </a:r>
            <a:endParaRPr lang="en-US" sz="3200" dirty="0">
              <a:solidFill>
                <a:srgbClr val="FF46A7"/>
              </a:solidFill>
              <a:latin typeface="Gill Sans Ultra Bold" charset="0"/>
              <a:ea typeface="Gill Sans Ultra Bold" charset="0"/>
              <a:cs typeface="Gill Sans Ultra Bold" charset="0"/>
            </a:endParaRPr>
          </a:p>
        </p:txBody>
      </p:sp>
      <p:pic>
        <p:nvPicPr>
          <p:cNvPr id="3" name="Picture 2" descr="creen Shot 2016-11-16 at 12.21.56 P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4" y="1314450"/>
            <a:ext cx="4557713" cy="5200650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973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17"/>
    </mc:Choice>
    <mc:Fallback xmlns="">
      <p:transition spd="slow" advTm="5617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38"/>
            <a:ext cx="12192000" cy="68387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53" y="19238"/>
            <a:ext cx="66620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Don’t leave without experiencing the amazing views our Paddle Boarding trips will take you through!</a:t>
            </a:r>
            <a:endParaRPr lang="en-US" sz="2000" dirty="0">
              <a:solidFill>
                <a:srgbClr val="FFFF00"/>
              </a:solidFill>
              <a:latin typeface="Gill Sans Ultra Bold" charset="0"/>
              <a:ea typeface="Gill Sans Ultra Bold" charset="0"/>
              <a:cs typeface="Gill Sans Ultra Bold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76405" y="4975761"/>
            <a:ext cx="5890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93277" y="4857008"/>
            <a:ext cx="5462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Follow us now on: Twitter, Instagram, Facebook, &amp; Snap Chat @SUP-Yoga. Use our hashtag #</a:t>
            </a:r>
            <a:r>
              <a:rPr lang="en-US" dirty="0" err="1" smtClean="0">
                <a:solidFill>
                  <a:srgbClr val="FFFF00"/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SupYogaKL</a:t>
            </a:r>
            <a:r>
              <a:rPr lang="en-US" dirty="0" smtClean="0">
                <a:solidFill>
                  <a:srgbClr val="FFFF00"/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 to connect with us!</a:t>
            </a:r>
            <a:endParaRPr lang="en-US" dirty="0">
              <a:solidFill>
                <a:srgbClr val="FFFF00"/>
              </a:solidFill>
              <a:latin typeface="Gill Sans Ultra Bold" charset="0"/>
              <a:ea typeface="Gill Sans Ultra Bold" charset="0"/>
              <a:cs typeface="Gill Sans Ul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958202"/>
      </p:ext>
    </p:extLst>
  </p:cSld>
  <p:clrMapOvr>
    <a:masterClrMapping/>
  </p:clrMapOvr>
  <p:transition spd="slow" advTm="7170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198"/>
            <a:ext cx="12191999" cy="68218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7455"/>
            <a:ext cx="12191999" cy="68218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0701646">
            <a:off x="588519" y="1322538"/>
            <a:ext cx="65243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SUP-Yoga wants to thank you for visiting the Florida Keys!</a:t>
            </a:r>
            <a:endParaRPr lang="en-US" sz="3200" dirty="0">
              <a:solidFill>
                <a:srgbClr val="FFFF00"/>
              </a:solidFill>
              <a:latin typeface="Gill Sans Ultra Bold" charset="0"/>
              <a:ea typeface="Gill Sans Ultra Bold" charset="0"/>
              <a:cs typeface="Gill Sans Ul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61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489">
        <p:fade/>
      </p:transition>
    </mc:Choice>
    <mc:Fallback xmlns="">
      <p:transition spd="med" advTm="548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008" y="130630"/>
            <a:ext cx="80158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Are you ready to enjoy a laid back ride through the Florida Keys?</a:t>
            </a:r>
            <a:endParaRPr lang="en-US" sz="2800" dirty="0">
              <a:solidFill>
                <a:srgbClr val="FFFF00"/>
              </a:solidFill>
              <a:latin typeface="Gill Sans Ultra Bold" charset="0"/>
              <a:ea typeface="Gill Sans Ultra Bold" charset="0"/>
              <a:cs typeface="Gill Sans Ultra Bold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0076" y="4441371"/>
            <a:ext cx="87639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FF00"/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Join Us! </a:t>
            </a:r>
            <a:r>
              <a:rPr lang="en-US" sz="4000" dirty="0" smtClean="0">
                <a:solidFill>
                  <a:srgbClr val="FFFF00"/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March 18, 2017 Key Largo, Florida </a:t>
            </a:r>
            <a:endParaRPr lang="en-US" sz="4000" dirty="0">
              <a:solidFill>
                <a:srgbClr val="FFFF00"/>
              </a:solidFill>
              <a:latin typeface="Gill Sans Ultra Bold" charset="0"/>
              <a:ea typeface="Gill Sans Ultra Bold" charset="0"/>
              <a:cs typeface="Gill Sans Ul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79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166">
        <p:split orient="vert"/>
      </p:transition>
    </mc:Choice>
    <mc:Fallback xmlns="">
      <p:transition spd="slow" advTm="5166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1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0020" y="451262"/>
            <a:ext cx="84196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Explore the hidden views and lagoons on our SUP-Yoga class through the Keys! </a:t>
            </a:r>
            <a:endParaRPr lang="en-US" sz="3200" dirty="0">
              <a:solidFill>
                <a:srgbClr val="FFFF00"/>
              </a:solidFill>
              <a:latin typeface="Gill Sans Ultra Bold" charset="0"/>
              <a:ea typeface="Gill Sans Ultra Bold" charset="0"/>
              <a:cs typeface="Gill Sans Ul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207953"/>
      </p:ext>
    </p:extLst>
  </p:cSld>
  <p:clrMapOvr>
    <a:masterClrMapping/>
  </p:clrMapOvr>
  <p:transition spd="slow" advTm="4534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878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92633" y="4227615"/>
            <a:ext cx="4393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Our SUP-Yoga is </a:t>
            </a:r>
            <a:r>
              <a:rPr lang="en-US" sz="3200" dirty="0" smtClean="0">
                <a:solidFill>
                  <a:srgbClr val="FFFF00"/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SATURDAY </a:t>
            </a:r>
            <a:r>
              <a:rPr lang="en-US" sz="3200" dirty="0" smtClean="0">
                <a:solidFill>
                  <a:srgbClr val="FFFF00"/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from 10 - 11:30 AM!</a:t>
            </a:r>
            <a:endParaRPr lang="en-US" sz="3200" dirty="0">
              <a:solidFill>
                <a:srgbClr val="FFFF00"/>
              </a:solidFill>
              <a:latin typeface="Gill Sans Ultra Bold" charset="0"/>
              <a:ea typeface="Gill Sans Ultra Bold" charset="0"/>
              <a:cs typeface="Gill Sans Ul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39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376">
        <p:fade/>
      </p:transition>
    </mc:Choice>
    <mc:Fallback xmlns="">
      <p:transition spd="med" advTm="437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91"/>
            <a:ext cx="12192000" cy="6850354"/>
          </a:xfrm>
          <a:prstGeom prst="rect">
            <a:avLst/>
          </a:prstGeom>
          <a:effectLst>
            <a:glow>
              <a:schemeClr val="accent1"/>
            </a:glow>
            <a:outerShdw blurRad="50800" dist="50800" dir="5400000" algn="ctr" rotWithShape="0">
              <a:srgbClr val="000000"/>
            </a:outerShdw>
            <a:reflection endPos="0" dist="508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451262" y="320634"/>
            <a:ext cx="80633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Order group pictures with your friends </a:t>
            </a:r>
            <a:r>
              <a:rPr lang="en-US" sz="3200" dirty="0">
                <a:solidFill>
                  <a:srgbClr val="FFFF00"/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t</a:t>
            </a:r>
            <a:r>
              <a:rPr lang="en-US" sz="3200" dirty="0" smtClean="0">
                <a:solidFill>
                  <a:srgbClr val="FFFF00"/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o re-live the memories!</a:t>
            </a:r>
            <a:endParaRPr lang="en-US" sz="3200" dirty="0">
              <a:solidFill>
                <a:srgbClr val="FFFF00"/>
              </a:solidFill>
              <a:latin typeface="Gill Sans Ultra Bold" charset="0"/>
              <a:ea typeface="Gill Sans Ultra Bold" charset="0"/>
              <a:cs typeface="Gill Sans Ul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263286"/>
      </p:ext>
    </p:extLst>
  </p:cSld>
  <p:clrMapOvr>
    <a:masterClrMapping/>
  </p:clrMapOvr>
  <p:transition spd="slow" advTm="4829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43538" y="600075"/>
            <a:ext cx="60721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Morning Paddle Rides Are A Crowd Favorite!  </a:t>
            </a:r>
            <a:endParaRPr lang="en-US" sz="3200" dirty="0">
              <a:solidFill>
                <a:srgbClr val="FFFF00"/>
              </a:solidFill>
              <a:latin typeface="Gill Sans Ultra Bold" charset="0"/>
              <a:ea typeface="Gill Sans Ultra Bold" charset="0"/>
              <a:cs typeface="Gill Sans Ul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75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220">
        <p:circle/>
      </p:transition>
    </mc:Choice>
    <mc:Fallback xmlns="">
      <p:transition spd="slow" advTm="522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62"/>
            <a:ext cx="12192000" cy="68600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51906" y="451262"/>
            <a:ext cx="46670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Take </a:t>
            </a:r>
            <a:r>
              <a:rPr lang="en-US" sz="2400" smtClean="0">
                <a:solidFill>
                  <a:srgbClr val="FFFF00"/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a morning off </a:t>
            </a:r>
            <a:r>
              <a:rPr lang="en-US" sz="2400" dirty="0" smtClean="0">
                <a:solidFill>
                  <a:srgbClr val="FFFF00"/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and enjoy some SUP-Yoga as the sun rises! </a:t>
            </a:r>
            <a:endParaRPr lang="en-US" sz="2400" dirty="0">
              <a:solidFill>
                <a:srgbClr val="FFFF00"/>
              </a:solidFill>
              <a:latin typeface="Gill Sans Ultra Bold" charset="0"/>
              <a:ea typeface="Gill Sans Ultra Bold" charset="0"/>
              <a:cs typeface="Gill Sans Ul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90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486">
        <p:fade/>
      </p:transition>
    </mc:Choice>
    <mc:Fallback xmlns="">
      <p:transition spd="med" advTm="548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82"/>
            <a:ext cx="12191999" cy="68372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304354">
            <a:off x="1009402" y="2398815"/>
            <a:ext cx="3954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RELAX!</a:t>
            </a:r>
            <a:endParaRPr lang="en-US" sz="3600" dirty="0">
              <a:solidFill>
                <a:srgbClr val="FFFF00"/>
              </a:solidFill>
              <a:latin typeface="Gill Sans Ultra Bold" charset="0"/>
              <a:ea typeface="Gill Sans Ultra Bold" charset="0"/>
              <a:cs typeface="Gill Sans Ul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80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970">
        <p:split orient="vert"/>
      </p:transition>
    </mc:Choice>
    <mc:Fallback xmlns="">
      <p:transition spd="slow" advTm="497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431534">
            <a:off x="1928813" y="5172075"/>
            <a:ext cx="6286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Find Peace </a:t>
            </a:r>
            <a:r>
              <a:rPr lang="en-US" sz="2800" smtClean="0">
                <a:solidFill>
                  <a:srgbClr val="FFFF00"/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Within Yourself! </a:t>
            </a:r>
            <a:endParaRPr lang="en-US" sz="2800">
              <a:solidFill>
                <a:srgbClr val="FFFF00"/>
              </a:solidFill>
              <a:latin typeface="Gill Sans Ultra Bold" charset="0"/>
              <a:ea typeface="Gill Sans Ultra Bold" charset="0"/>
              <a:cs typeface="Gill Sans Ul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49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583">
        <p14:reveal/>
      </p:transition>
    </mc:Choice>
    <mc:Fallback xmlns="">
      <p:transition spd="slow" advTm="458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165</Words>
  <Application>Microsoft Macintosh PowerPoint</Application>
  <PresentationFormat>Widescreen</PresentationFormat>
  <Paragraphs>16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Calibri Light</vt:lpstr>
      <vt:lpstr>Gill Sans Ultra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Schnell, Spencer</dc:creator>
  <cp:lastModifiedBy>Shook, Kelly</cp:lastModifiedBy>
  <cp:revision>21</cp:revision>
  <dcterms:created xsi:type="dcterms:W3CDTF">2016-12-01T00:31:01Z</dcterms:created>
  <dcterms:modified xsi:type="dcterms:W3CDTF">2016-12-01T15:20:30Z</dcterms:modified>
</cp:coreProperties>
</file>